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15" r:id="rId3"/>
  </p:sldIdLst>
  <p:sldSz cx="12192000" cy="6858000"/>
  <p:notesSz cx="6858000" cy="9144000"/>
  <p:custDataLst>
    <p:tags r:id="rId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6D45B-BEAF-460E-8421-1FEC0045869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81626-80DA-465B-A9DC-6515621C18C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直接连接符 17"/>
          <p:cNvCxnSpPr/>
          <p:nvPr/>
        </p:nvCxnSpPr>
        <p:spPr>
          <a:xfrm>
            <a:off x="12000" y="769851"/>
            <a:ext cx="1216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-1270" y="6132830"/>
            <a:ext cx="12193270" cy="12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0" y="6167405"/>
            <a:ext cx="2709040" cy="6772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0"/>
            <a:ext cx="2038457" cy="767019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191375" y="6324616"/>
            <a:ext cx="4905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dirty="0">
                <a:solidFill>
                  <a:srgbClr val="0070C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—  </a:t>
            </a:r>
            <a:r>
              <a:rPr lang="zh-CN" altLang="en-US" sz="2400" dirty="0">
                <a:solidFill>
                  <a:srgbClr val="0070C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创新    服务    忠诚    共享  </a:t>
            </a:r>
            <a:r>
              <a:rPr lang="en-US" altLang="zh-CN" sz="2400" dirty="0">
                <a:solidFill>
                  <a:srgbClr val="0070C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—</a:t>
            </a:r>
            <a:endParaRPr lang="zh-CN" altLang="en-US" sz="2400" dirty="0">
              <a:solidFill>
                <a:srgbClr val="0070C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122" name="内容占位符 2"/>
          <p:cNvSpPr txBox="1"/>
          <p:nvPr/>
        </p:nvSpPr>
        <p:spPr>
          <a:xfrm>
            <a:off x="6443980" y="136525"/>
            <a:ext cx="5652770" cy="49339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marL="342900" indent="-342900" algn="r">
              <a:spcBef>
                <a:spcPct val="20000"/>
              </a:spcBef>
              <a:buSzTx/>
              <a:buFontTx/>
            </a:pPr>
            <a:r>
              <a:rPr sz="2800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圆头</a:t>
            </a:r>
            <a:r>
              <a:rPr lang="zh-CN" sz="2800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铆</a:t>
            </a:r>
            <a:r>
              <a:rPr sz="2800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钉压铆印解决方案</a:t>
            </a:r>
            <a:endParaRPr sz="2800" b="1" dirty="0"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7171" name="文本框 10"/>
          <p:cNvSpPr txBox="1"/>
          <p:nvPr/>
        </p:nvSpPr>
        <p:spPr>
          <a:xfrm>
            <a:off x="717550" y="941070"/>
            <a:ext cx="1117790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</a:rPr>
              <a:t>一 </a:t>
            </a:r>
            <a:r>
              <a:rPr lang="zh-CN" sz="1600">
                <a:latin typeface="Arial" panose="020B0604020202020204" pitchFamily="34" charset="0"/>
                <a:ea typeface="宋体" panose="02010600030101010101" pitchFamily="2" charset="-122"/>
              </a:rPr>
              <a:t>常规</a:t>
            </a:r>
            <a:r>
              <a:rPr lang="en-US" altLang="zh-CN" sz="1600">
                <a:latin typeface="Arial" panose="020B0604020202020204" pitchFamily="34" charset="0"/>
                <a:ea typeface="宋体" panose="02010600030101010101" pitchFamily="2" charset="-122"/>
              </a:rPr>
              <a:t>TPS//FH/FHS</a:t>
            </a: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</a:rPr>
              <a:t>系列压铆印明显，一级面上的压铆印</a:t>
            </a:r>
            <a:r>
              <a:rPr lang="zh-CN" altLang="en-US" sz="1600" b="1">
                <a:latin typeface="Arial" panose="020B0604020202020204" pitchFamily="34" charset="0"/>
                <a:ea typeface="宋体" panose="02010600030101010101" pitchFamily="2" charset="-122"/>
              </a:rPr>
              <a:t>刮灰打磨工时费高、良率低</a:t>
            </a: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</a:rPr>
              <a:t>，其中铝板上的压铆印处理难度更大</a:t>
            </a:r>
            <a:endParaRPr lang="zh-CN" altLang="en-US" sz="16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文本框 10"/>
          <p:cNvSpPr txBox="1"/>
          <p:nvPr/>
        </p:nvSpPr>
        <p:spPr>
          <a:xfrm>
            <a:off x="715010" y="1445895"/>
            <a:ext cx="1068895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zh-CN"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 解决方案</a:t>
            </a:r>
            <a:endParaRPr lang="zh-CN" sz="160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1. 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改用六角压铆钉</a:t>
            </a:r>
            <a:r>
              <a:rPr lang="en-US" altLang="zh-CN" sz="1600">
                <a:solidFill>
                  <a:schemeClr val="accent5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PIN/NFH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（碳钢镀锌）</a:t>
            </a:r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/</a:t>
            </a:r>
            <a:r>
              <a:rPr lang="en-US" altLang="zh-CN" sz="1600">
                <a:solidFill>
                  <a:schemeClr val="accent5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PINS/NFHS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（不锈钢）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系列</a:t>
            </a:r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2. 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改用花齿压铆钉</a:t>
            </a:r>
            <a:r>
              <a:rPr lang="en-US" altLang="zh-CN" sz="1600"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RPIN/RFH</a:t>
            </a: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（碳钢镀锌）</a:t>
            </a:r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/</a:t>
            </a:r>
            <a:r>
              <a:rPr lang="en-US" altLang="zh-CN" sz="1600"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RPINS/</a:t>
            </a:r>
            <a:r>
              <a:rPr lang="en-US" altLang="zh-CN" sz="1600"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RFHS</a:t>
            </a: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（不锈钢）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系列</a:t>
            </a:r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10"/>
          <p:cNvSpPr txBox="1"/>
          <p:nvPr/>
        </p:nvSpPr>
        <p:spPr>
          <a:xfrm>
            <a:off x="715010" y="2687320"/>
            <a:ext cx="106889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</a:rPr>
              <a:t>三 </a:t>
            </a:r>
            <a:r>
              <a:rPr lang="zh-CN" sz="1600">
                <a:latin typeface="Arial" panose="020B0604020202020204" pitchFamily="34" charset="0"/>
                <a:ea typeface="宋体" panose="02010600030101010101" pitchFamily="2" charset="-122"/>
              </a:rPr>
              <a:t>压铆印严重程度：圆头铆钉</a:t>
            </a:r>
            <a:r>
              <a:rPr lang="en-US" altLang="zh-CN" sz="1600">
                <a:latin typeface="Arial" panose="020B0604020202020204" pitchFamily="34" charset="0"/>
                <a:ea typeface="宋体" panose="02010600030101010101" pitchFamily="2" charset="-122"/>
              </a:rPr>
              <a:t>&gt;</a:t>
            </a:r>
            <a:r>
              <a:rPr lang="zh-CN" altLang="en-US" sz="1600">
                <a:solidFill>
                  <a:schemeClr val="accent5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六角铆钉</a:t>
            </a:r>
            <a:r>
              <a:rPr lang="en-US" altLang="zh-CN" sz="1600">
                <a:latin typeface="Arial" panose="020B0604020202020204" pitchFamily="34" charset="0"/>
                <a:ea typeface="宋体" panose="02010600030101010101" pitchFamily="2" charset="-122"/>
              </a:rPr>
              <a:t>&gt;</a:t>
            </a:r>
            <a:r>
              <a:rPr lang="zh-CN" altLang="en-US" sz="1600" b="1">
                <a:solidFill>
                  <a:schemeClr val="accent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花齿铆钉</a:t>
            </a: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</a:rPr>
              <a:t>，喷涂后压铆印</a:t>
            </a: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效果</a:t>
            </a: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</a:rPr>
              <a:t>如下：</a:t>
            </a:r>
            <a:endParaRPr lang="zh-CN" altLang="en-US" sz="16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文本框 10"/>
          <p:cNvSpPr txBox="1"/>
          <p:nvPr/>
        </p:nvSpPr>
        <p:spPr>
          <a:xfrm>
            <a:off x="710565" y="5464175"/>
            <a:ext cx="106889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</a:rPr>
              <a:t>四 </a:t>
            </a:r>
            <a:r>
              <a:rPr lang="zh-CN" sz="1600">
                <a:latin typeface="Arial" panose="020B0604020202020204" pitchFamily="34" charset="0"/>
                <a:ea typeface="宋体" panose="02010600030101010101" pitchFamily="2" charset="-122"/>
              </a:rPr>
              <a:t>如有需求请联系：杭州千玺工业材料有限公司</a:t>
            </a:r>
            <a:r>
              <a:rPr lang="en-US" altLang="zh-CN" sz="1600">
                <a:latin typeface="Arial" panose="020B0604020202020204" pitchFamily="34" charset="0"/>
                <a:ea typeface="宋体" panose="02010600030101010101" pitchFamily="2" charset="-122"/>
              </a:rPr>
              <a:t>15868347830 /</a:t>
            </a:r>
            <a:r>
              <a:rPr lang="zh-CN" sz="1600">
                <a:latin typeface="Arial" panose="020B0604020202020204" pitchFamily="34" charset="0"/>
                <a:ea typeface="宋体" panose="02010600030101010101" pitchFamily="2" charset="-122"/>
              </a:rPr>
              <a:t>  wang_quanren@cnhko.com.cn</a:t>
            </a:r>
            <a:endParaRPr lang="zh-CN" sz="16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" y="3246120"/>
            <a:ext cx="2883535" cy="216344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1385" y="3245485"/>
            <a:ext cx="2997200" cy="216408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8725" y="3246120"/>
            <a:ext cx="2129155" cy="175323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6375" y="3246120"/>
            <a:ext cx="2318385" cy="17526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424680" y="5128260"/>
            <a:ext cx="8178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圆头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9865360" y="5128260"/>
            <a:ext cx="1277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accent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六角</a:t>
            </a:r>
            <a:r>
              <a:rPr lang="en-US" altLang="zh-CN">
                <a:solidFill>
                  <a:schemeClr val="accent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PINS</a:t>
            </a:r>
            <a:endParaRPr lang="en-US" altLang="zh-CN">
              <a:solidFill>
                <a:schemeClr val="accent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H="1" flipV="1">
            <a:off x="5208270" y="4184015"/>
            <a:ext cx="1064260" cy="37973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>
            <a:off x="8505825" y="4100830"/>
            <a:ext cx="2078355" cy="290830"/>
          </a:xfrm>
          <a:prstGeom prst="straightConnector1">
            <a:avLst/>
          </a:prstGeom>
          <a:ln w="3175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08ce1a3d-4375-4a7d-965d-e6b938201458"/>
  <p:tag name="COMMONDATA" val="eyJoZGlkIjoiZjZjOWRmZGY1ZmIzZTIxMDM3NmYyOTVjMmMwMDFjNDYifQ=="/>
</p:tagLst>
</file>

<file path=ppt/theme/theme1.xml><?xml version="1.0" encoding="utf-8"?>
<a:theme xmlns:a="http://schemas.openxmlformats.org/drawingml/2006/main" name="Office Theme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290</Words>
  <Application>WPS 演示</Application>
  <PresentationFormat>宽屏</PresentationFormat>
  <Paragraphs>18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华文行楷</vt:lpstr>
      <vt:lpstr>等线</vt:lpstr>
      <vt:lpstr>Calibri</vt:lpstr>
      <vt:lpstr>微软雅黑</vt:lpstr>
      <vt:lpstr>Arial Unicode MS</vt:lpstr>
      <vt:lpstr>等线 Light</vt:lpstr>
      <vt:lpstr>Calibri Light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孙 登辽</dc:creator>
  <cp:lastModifiedBy>calho</cp:lastModifiedBy>
  <cp:revision>142</cp:revision>
  <dcterms:created xsi:type="dcterms:W3CDTF">2020-04-28T02:47:00Z</dcterms:created>
  <dcterms:modified xsi:type="dcterms:W3CDTF">2023-04-10T14:24:31Z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>5FC7266B7DC046319EF0583A7D4EED94_12</vt:lpwstr>
  </property>
</Properties>
</file>